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926550" cy="3218815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138">
          <p15:clr>
            <a:srgbClr val="A4A3A4"/>
          </p15:clr>
        </p15:guide>
        <p15:guide id="2" pos="69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996633"/>
    <a:srgbClr val="FF0000"/>
    <a:srgbClr val="0000FF"/>
    <a:srgbClr val="00FFFF"/>
    <a:srgbClr val="CCECFF"/>
    <a:srgbClr val="FFFF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587E4A-7F87-40E4-B624-7B4DB24E39FD}" v="1" dt="2024-06-12T08:23:40.5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46" autoAdjust="0"/>
    <p:restoredTop sz="90929"/>
  </p:normalViewPr>
  <p:slideViewPr>
    <p:cSldViewPr>
      <p:cViewPr varScale="1">
        <p:scale>
          <a:sx n="24" d="100"/>
          <a:sy n="24" d="100"/>
        </p:scale>
        <p:origin x="3780" y="48"/>
      </p:cViewPr>
      <p:guideLst>
        <p:guide orient="horz" pos="10138"/>
        <p:guide pos="69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u Shiyu" userId="67195723-9fcd-47e8-a252-c4396a6e774c" providerId="ADAL" clId="{7C587E4A-7F87-40E4-B624-7B4DB24E39FD}"/>
    <pc:docChg chg="modSld">
      <pc:chgData name="Liu Shiyu" userId="67195723-9fcd-47e8-a252-c4396a6e774c" providerId="ADAL" clId="{7C587E4A-7F87-40E4-B624-7B4DB24E39FD}" dt="2024-06-12T08:23:40.598" v="21" actId="478"/>
      <pc:docMkLst>
        <pc:docMk/>
      </pc:docMkLst>
      <pc:sldChg chg="delSp modSp mod">
        <pc:chgData name="Liu Shiyu" userId="67195723-9fcd-47e8-a252-c4396a6e774c" providerId="ADAL" clId="{7C587E4A-7F87-40E4-B624-7B4DB24E39FD}" dt="2024-06-12T08:23:40.598" v="21" actId="478"/>
        <pc:sldMkLst>
          <pc:docMk/>
          <pc:sldMk cId="0" sldId="256"/>
        </pc:sldMkLst>
        <pc:spChg chg="mod">
          <ac:chgData name="Liu Shiyu" userId="67195723-9fcd-47e8-a252-c4396a6e774c" providerId="ADAL" clId="{7C587E4A-7F87-40E4-B624-7B4DB24E39FD}" dt="2024-06-12T06:51:09.411" v="16" actId="20577"/>
          <ac:spMkLst>
            <pc:docMk/>
            <pc:sldMk cId="0" sldId="256"/>
            <ac:spMk id="2051" creationId="{5B82D447-3E21-F63A-721B-834E997BC45E}"/>
          </ac:spMkLst>
        </pc:spChg>
        <pc:spChg chg="mod">
          <ac:chgData name="Liu Shiyu" userId="67195723-9fcd-47e8-a252-c4396a6e774c" providerId="ADAL" clId="{7C587E4A-7F87-40E4-B624-7B4DB24E39FD}" dt="2024-06-12T06:44:37.321" v="3" actId="20577"/>
          <ac:spMkLst>
            <pc:docMk/>
            <pc:sldMk cId="0" sldId="256"/>
            <ac:spMk id="2052" creationId="{92D9A10F-48B6-2EB2-6EF9-190D5DAAA9A4}"/>
          </ac:spMkLst>
        </pc:spChg>
        <pc:spChg chg="mod">
          <ac:chgData name="Liu Shiyu" userId="67195723-9fcd-47e8-a252-c4396a6e774c" providerId="ADAL" clId="{7C587E4A-7F87-40E4-B624-7B4DB24E39FD}" dt="2024-06-12T06:50:34.542" v="6" actId="20577"/>
          <ac:spMkLst>
            <pc:docMk/>
            <pc:sldMk cId="0" sldId="256"/>
            <ac:spMk id="2053" creationId="{B2FD1AFD-5CF0-B032-E8EC-151C744EEA8D}"/>
          </ac:spMkLst>
        </pc:spChg>
        <pc:spChg chg="mod">
          <ac:chgData name="Liu Shiyu" userId="67195723-9fcd-47e8-a252-c4396a6e774c" providerId="ADAL" clId="{7C587E4A-7F87-40E4-B624-7B4DB24E39FD}" dt="2024-06-12T06:51:15.323" v="20" actId="20577"/>
          <ac:spMkLst>
            <pc:docMk/>
            <pc:sldMk cId="0" sldId="256"/>
            <ac:spMk id="2065" creationId="{E9289E77-AE3B-30B7-0367-E31037173890}"/>
          </ac:spMkLst>
        </pc:spChg>
        <pc:picChg chg="del">
          <ac:chgData name="Liu Shiyu" userId="67195723-9fcd-47e8-a252-c4396a6e774c" providerId="ADAL" clId="{7C587E4A-7F87-40E4-B624-7B4DB24E39FD}" dt="2024-06-12T08:23:40.598" v="21" actId="478"/>
          <ac:picMkLst>
            <pc:docMk/>
            <pc:sldMk cId="0" sldId="256"/>
            <ac:picMk id="2050" creationId="{DA986BE1-9EC4-1A18-016B-EC8EBE37084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4650" y="9999663"/>
            <a:ext cx="18637250" cy="68992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9300" y="18240375"/>
            <a:ext cx="15347950" cy="82248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BAAB8D-6ABF-42EA-B87A-E450FBC0A7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57BF29-73FF-7AFE-E65D-14ACDA336E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064B72-015E-7780-8256-DFD06DCBEB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EA0BFA-3C31-43E6-99B2-8F8BBEB7C296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8770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09C784-A157-2B25-7338-1F44F8DC6D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8261FE-885F-738E-90FC-98BC1B2C34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30B2FC-5B06-28BA-9323-D774ECA83E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7F6D89-0E05-4998-BB9F-4555749A221A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38999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622588" y="2863850"/>
            <a:ext cx="4659312" cy="25749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4650" y="2863850"/>
            <a:ext cx="13825538" cy="25749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608588-4187-F27F-E64F-688BE142C8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50F82D-DA97-01E0-ED40-21CB1203E0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BEACC0-A069-823A-90E5-14C3EB7240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2CDD50-C40D-4A66-8CD0-A85F16C54ADA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97959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3D3609-6367-9818-4B56-6153714A27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762F7D-8FA5-FCA9-1E46-DA4C741493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AF2ACF-774D-AB59-F39E-5A55487D14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80B6D6-48AA-4612-A5BE-65D21EC4656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78651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1963" y="20683538"/>
            <a:ext cx="18637250" cy="63928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1963" y="13642975"/>
            <a:ext cx="18637250" cy="704056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C72D4F-EA8D-4614-ACDD-2E0148D93D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78D361-37D8-FF4D-2B6F-955FF6DFE0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C4B07F-AB38-B307-75CE-843C716122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0D4C31-CF02-4EC2-BEAD-F3659D8CA998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43249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4650" y="9299575"/>
            <a:ext cx="9242425" cy="19313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9475" y="9299575"/>
            <a:ext cx="9242425" cy="19313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373818-DE25-2D6E-559F-295D4956CD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0E5220-2DFC-D08F-ADE4-3B54FDE1E6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1FA088-D044-C33D-985C-44232B5EDB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A233A8-09C9-408F-B1FC-B762DC82124C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09929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1289050"/>
            <a:ext cx="19732625" cy="53641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63" y="7205663"/>
            <a:ext cx="9686925" cy="30019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6963" y="10207625"/>
            <a:ext cx="9686925" cy="18545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37900" y="7205663"/>
            <a:ext cx="9691688" cy="30019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37900" y="10207625"/>
            <a:ext cx="9691688" cy="18545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62E096C-F200-4AB2-D5FC-E5E4DC573E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A8E81FA-3732-3BC5-D7C7-9858641F26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BE2BEF3-A900-2B3C-CF37-2BA5873C8C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92E409-2F1B-46FE-887E-335354397F5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88948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7CE8E23-6173-A7C3-DB10-41A4DAE44B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3B6853F-72FB-F495-C0D9-27109BF317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FAA699D-E719-E6D7-D94D-E33C7585DB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0E3E9A-6FBE-4AC1-A2B5-74CE066FD0B8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88052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EC15D33-BFC4-9963-4353-2E95931251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1C63EF7-F469-F171-21A7-77ECC88FC1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2BD2327-2B5C-92F4-D330-9B94AAB6DB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2088AA-F4EA-4B11-B3A7-F12C6FDC715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99869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1281113"/>
            <a:ext cx="7213600" cy="5454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00" y="1281113"/>
            <a:ext cx="12257088" cy="27471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6963" y="6735763"/>
            <a:ext cx="7213600" cy="220170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5D5595-4B74-96B3-6F03-12D16D93BF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0640EE-FEE3-BE18-A6E1-4A3EC3FB2D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108788-0DAB-1946-0278-329AE0BDF4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0A2C00-6366-4AB4-ABB7-2EFD16626E1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6064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363" y="22531388"/>
            <a:ext cx="13155612" cy="2660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97363" y="2876550"/>
            <a:ext cx="13155612" cy="193119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7363" y="25192038"/>
            <a:ext cx="13155612" cy="3776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02B788-5753-AFEB-B913-17AD2889B5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DBED39-1A4A-AE1E-1ECC-A0F8ED6FDA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E7478-55A3-2ACC-9089-534C6B3402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C84EA8-F00D-491E-8A84-26C964BFADF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05560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461A18D-D7B1-5480-1B5E-0D7059A324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44650" y="2863850"/>
            <a:ext cx="18637250" cy="536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9138" tIns="154568" rIns="309138" bIns="15456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B808751-FFA6-5E06-B8B9-CAD9609BD9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44650" y="9299575"/>
            <a:ext cx="18637250" cy="1931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9138" tIns="154568" rIns="309138" bIns="1545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415E1B3-5AA0-F3A5-FD33-95DFC531B29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44650" y="29324300"/>
            <a:ext cx="4567238" cy="214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9138" tIns="154568" rIns="309138" bIns="154568" numCol="1" anchor="t" anchorCtr="0" compatLnSpc="1">
            <a:prstTxWarp prst="textNoShape">
              <a:avLst/>
            </a:prstTxWarp>
          </a:bodyPr>
          <a:lstStyle>
            <a:lvl1pPr algn="l">
              <a:defRPr sz="49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EE80303-C5B1-8987-A765-80D42E781F1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91413" y="29324300"/>
            <a:ext cx="6943725" cy="214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9138" tIns="154568" rIns="309138" bIns="154568" numCol="1" anchor="t" anchorCtr="0" compatLnSpc="1">
            <a:prstTxWarp prst="textNoShape">
              <a:avLst/>
            </a:prstTxWarp>
          </a:bodyPr>
          <a:lstStyle>
            <a:lvl1pPr>
              <a:defRPr sz="49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75A6C0A-8D03-B6FE-91F8-184A9B8A47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714663" y="29324300"/>
            <a:ext cx="4567237" cy="214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9138" tIns="154568" rIns="309138" bIns="154568" numCol="1" anchor="t" anchorCtr="0" compatLnSpc="1">
            <a:prstTxWarp prst="textNoShape">
              <a:avLst/>
            </a:prstTxWarp>
          </a:bodyPr>
          <a:lstStyle>
            <a:lvl1pPr algn="r">
              <a:defRPr sz="4900">
                <a:ea typeface="宋体" panose="02010600030101010101" pitchFamily="2" charset="-122"/>
              </a:defRPr>
            </a:lvl1pPr>
          </a:lstStyle>
          <a:p>
            <a:fld id="{7AF7956A-7E14-4B53-989C-80E5D24F22D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90863" rtl="0" eaLnBrk="0" fontAlgn="base" hangingPunct="0">
        <a:spcBef>
          <a:spcPct val="0"/>
        </a:spcBef>
        <a:spcAft>
          <a:spcPct val="0"/>
        </a:spcAft>
        <a:defRPr sz="1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090863" rtl="0" eaLnBrk="0" fontAlgn="base" hangingPunct="0">
        <a:spcBef>
          <a:spcPct val="0"/>
        </a:spcBef>
        <a:spcAft>
          <a:spcPct val="0"/>
        </a:spcAft>
        <a:defRPr sz="14900">
          <a:solidFill>
            <a:schemeClr val="tx2"/>
          </a:solidFill>
          <a:latin typeface="Times New Roman" pitchFamily="18" charset="0"/>
        </a:defRPr>
      </a:lvl2pPr>
      <a:lvl3pPr algn="ctr" defTabSz="3090863" rtl="0" eaLnBrk="0" fontAlgn="base" hangingPunct="0">
        <a:spcBef>
          <a:spcPct val="0"/>
        </a:spcBef>
        <a:spcAft>
          <a:spcPct val="0"/>
        </a:spcAft>
        <a:defRPr sz="14900">
          <a:solidFill>
            <a:schemeClr val="tx2"/>
          </a:solidFill>
          <a:latin typeface="Times New Roman" pitchFamily="18" charset="0"/>
        </a:defRPr>
      </a:lvl3pPr>
      <a:lvl4pPr algn="ctr" defTabSz="3090863" rtl="0" eaLnBrk="0" fontAlgn="base" hangingPunct="0">
        <a:spcBef>
          <a:spcPct val="0"/>
        </a:spcBef>
        <a:spcAft>
          <a:spcPct val="0"/>
        </a:spcAft>
        <a:defRPr sz="14900">
          <a:solidFill>
            <a:schemeClr val="tx2"/>
          </a:solidFill>
          <a:latin typeface="Times New Roman" pitchFamily="18" charset="0"/>
        </a:defRPr>
      </a:lvl4pPr>
      <a:lvl5pPr algn="ctr" defTabSz="3090863" rtl="0" eaLnBrk="0" fontAlgn="base" hangingPunct="0">
        <a:spcBef>
          <a:spcPct val="0"/>
        </a:spcBef>
        <a:spcAft>
          <a:spcPct val="0"/>
        </a:spcAft>
        <a:defRPr sz="14900">
          <a:solidFill>
            <a:schemeClr val="tx2"/>
          </a:solidFill>
          <a:latin typeface="Times New Roman" pitchFamily="18" charset="0"/>
        </a:defRPr>
      </a:lvl5pPr>
      <a:lvl6pPr marL="457200" algn="ctr" defTabSz="3090863" rtl="0" eaLnBrk="0" fontAlgn="base" hangingPunct="0">
        <a:spcBef>
          <a:spcPct val="0"/>
        </a:spcBef>
        <a:spcAft>
          <a:spcPct val="0"/>
        </a:spcAft>
        <a:defRPr sz="14900">
          <a:solidFill>
            <a:schemeClr val="tx2"/>
          </a:solidFill>
          <a:latin typeface="Times New Roman" pitchFamily="18" charset="0"/>
        </a:defRPr>
      </a:lvl6pPr>
      <a:lvl7pPr marL="914400" algn="ctr" defTabSz="3090863" rtl="0" eaLnBrk="0" fontAlgn="base" hangingPunct="0">
        <a:spcBef>
          <a:spcPct val="0"/>
        </a:spcBef>
        <a:spcAft>
          <a:spcPct val="0"/>
        </a:spcAft>
        <a:defRPr sz="14900">
          <a:solidFill>
            <a:schemeClr val="tx2"/>
          </a:solidFill>
          <a:latin typeface="Times New Roman" pitchFamily="18" charset="0"/>
        </a:defRPr>
      </a:lvl7pPr>
      <a:lvl8pPr marL="1371600" algn="ctr" defTabSz="3090863" rtl="0" eaLnBrk="0" fontAlgn="base" hangingPunct="0">
        <a:spcBef>
          <a:spcPct val="0"/>
        </a:spcBef>
        <a:spcAft>
          <a:spcPct val="0"/>
        </a:spcAft>
        <a:defRPr sz="14900">
          <a:solidFill>
            <a:schemeClr val="tx2"/>
          </a:solidFill>
          <a:latin typeface="Times New Roman" pitchFamily="18" charset="0"/>
        </a:defRPr>
      </a:lvl8pPr>
      <a:lvl9pPr marL="1828800" algn="ctr" defTabSz="3090863" rtl="0" eaLnBrk="0" fontAlgn="base" hangingPunct="0">
        <a:spcBef>
          <a:spcPct val="0"/>
        </a:spcBef>
        <a:spcAft>
          <a:spcPct val="0"/>
        </a:spcAft>
        <a:defRPr sz="14900">
          <a:solidFill>
            <a:schemeClr val="tx2"/>
          </a:solidFill>
          <a:latin typeface="Times New Roman" pitchFamily="18" charset="0"/>
        </a:defRPr>
      </a:lvl9pPr>
    </p:titleStyle>
    <p:bodyStyle>
      <a:lvl1pPr marL="1157288" indent="-1157288" algn="l" defTabSz="3090863" rtl="0" eaLnBrk="0" fontAlgn="base" hangingPunct="0">
        <a:spcBef>
          <a:spcPct val="20000"/>
        </a:spcBef>
        <a:spcAft>
          <a:spcPct val="0"/>
        </a:spcAft>
        <a:buChar char="•"/>
        <a:defRPr sz="10700">
          <a:solidFill>
            <a:schemeClr val="tx1"/>
          </a:solidFill>
          <a:latin typeface="+mn-lt"/>
          <a:ea typeface="+mn-ea"/>
          <a:cs typeface="+mn-cs"/>
        </a:defRPr>
      </a:lvl1pPr>
      <a:lvl2pPr marL="2511425" indent="-965200" algn="l" defTabSz="3090863" rtl="0" eaLnBrk="0" fontAlgn="base" hangingPunct="0">
        <a:spcBef>
          <a:spcPct val="20000"/>
        </a:spcBef>
        <a:spcAft>
          <a:spcPct val="0"/>
        </a:spcAft>
        <a:buChar char="–"/>
        <a:defRPr sz="9400">
          <a:solidFill>
            <a:schemeClr val="tx1"/>
          </a:solidFill>
          <a:latin typeface="+mn-lt"/>
        </a:defRPr>
      </a:lvl2pPr>
      <a:lvl3pPr marL="3863975" indent="-773113" algn="l" defTabSz="3090863" rtl="0" eaLnBrk="0" fontAlgn="base" hangingPunct="0">
        <a:spcBef>
          <a:spcPct val="20000"/>
        </a:spcBef>
        <a:spcAft>
          <a:spcPct val="0"/>
        </a:spcAft>
        <a:buChar char="•"/>
        <a:defRPr sz="8000">
          <a:solidFill>
            <a:schemeClr val="tx1"/>
          </a:solidFill>
          <a:latin typeface="+mn-lt"/>
        </a:defRPr>
      </a:lvl3pPr>
      <a:lvl4pPr marL="5410200" indent="-773113" algn="l" defTabSz="3090863" rtl="0" eaLnBrk="0" fontAlgn="base" hangingPunct="0">
        <a:spcBef>
          <a:spcPct val="20000"/>
        </a:spcBef>
        <a:spcAft>
          <a:spcPct val="0"/>
        </a:spcAft>
        <a:buChar char="–"/>
        <a:defRPr sz="6800">
          <a:solidFill>
            <a:schemeClr val="tx1"/>
          </a:solidFill>
          <a:latin typeface="+mn-lt"/>
        </a:defRPr>
      </a:lvl4pPr>
      <a:lvl5pPr marL="6953250" indent="-773113" algn="l" defTabSz="3090863" rtl="0" eaLnBrk="0" fontAlgn="base" hangingPunct="0">
        <a:spcBef>
          <a:spcPct val="20000"/>
        </a:spcBef>
        <a:spcAft>
          <a:spcPct val="0"/>
        </a:spcAft>
        <a:buChar char="»"/>
        <a:defRPr sz="6800">
          <a:solidFill>
            <a:schemeClr val="tx1"/>
          </a:solidFill>
          <a:latin typeface="+mn-lt"/>
        </a:defRPr>
      </a:lvl5pPr>
      <a:lvl6pPr marL="7410450" indent="-773113" algn="l" defTabSz="3090863" rtl="0" eaLnBrk="0" fontAlgn="base" hangingPunct="0">
        <a:spcBef>
          <a:spcPct val="20000"/>
        </a:spcBef>
        <a:spcAft>
          <a:spcPct val="0"/>
        </a:spcAft>
        <a:buChar char="»"/>
        <a:defRPr sz="6800">
          <a:solidFill>
            <a:schemeClr val="tx1"/>
          </a:solidFill>
          <a:latin typeface="+mn-lt"/>
        </a:defRPr>
      </a:lvl6pPr>
      <a:lvl7pPr marL="7867650" indent="-773113" algn="l" defTabSz="3090863" rtl="0" eaLnBrk="0" fontAlgn="base" hangingPunct="0">
        <a:spcBef>
          <a:spcPct val="20000"/>
        </a:spcBef>
        <a:spcAft>
          <a:spcPct val="0"/>
        </a:spcAft>
        <a:buChar char="»"/>
        <a:defRPr sz="6800">
          <a:solidFill>
            <a:schemeClr val="tx1"/>
          </a:solidFill>
          <a:latin typeface="+mn-lt"/>
        </a:defRPr>
      </a:lvl7pPr>
      <a:lvl8pPr marL="8324850" indent="-773113" algn="l" defTabSz="3090863" rtl="0" eaLnBrk="0" fontAlgn="base" hangingPunct="0">
        <a:spcBef>
          <a:spcPct val="20000"/>
        </a:spcBef>
        <a:spcAft>
          <a:spcPct val="0"/>
        </a:spcAft>
        <a:buChar char="»"/>
        <a:defRPr sz="6800">
          <a:solidFill>
            <a:schemeClr val="tx1"/>
          </a:solidFill>
          <a:latin typeface="+mn-lt"/>
        </a:defRPr>
      </a:lvl8pPr>
      <a:lvl9pPr marL="8782050" indent="-773113" algn="l" defTabSz="3090863" rtl="0" eaLnBrk="0" fontAlgn="base" hangingPunct="0">
        <a:spcBef>
          <a:spcPct val="20000"/>
        </a:spcBef>
        <a:spcAft>
          <a:spcPct val="0"/>
        </a:spcAft>
        <a:buChar char="»"/>
        <a:defRPr sz="6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106">
            <a:extLst>
              <a:ext uri="{FF2B5EF4-FFF2-40B4-BE49-F238E27FC236}">
                <a16:creationId xmlns:a16="http://schemas.microsoft.com/office/drawing/2014/main" id="{5B82D447-3E21-F63A-721B-834E997BC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8275" y="2530475"/>
            <a:ext cx="108204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04" tIns="48302" rIns="96604" bIns="48302">
            <a:spAutoFit/>
          </a:bodyPr>
          <a:lstStyle>
            <a:lvl1pPr defTabSz="9683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83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83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83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83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15</a:t>
            </a:r>
            <a:r>
              <a:rPr lang="en-US" altLang="zh-CN" sz="3200" b="1" baseline="30000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th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- 19</a:t>
            </a:r>
            <a:r>
              <a:rPr lang="en-US" altLang="zh-CN" sz="3200" b="1" baseline="30000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th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July 2024, Singapore</a:t>
            </a:r>
          </a:p>
        </p:txBody>
      </p:sp>
      <p:sp>
        <p:nvSpPr>
          <p:cNvPr id="2052" name="Text Box 134">
            <a:extLst>
              <a:ext uri="{FF2B5EF4-FFF2-40B4-BE49-F238E27FC236}">
                <a16:creationId xmlns:a16="http://schemas.microsoft.com/office/drawing/2014/main" id="{92D9A10F-48B6-2EB2-6EF9-190D5DAAA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8050" y="6350"/>
            <a:ext cx="44926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683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83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83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83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83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 sz="4400" b="1" dirty="0">
                <a:latin typeface="Stencil" panose="040409050D0802020404" pitchFamily="82" charset="0"/>
                <a:ea typeface="宋体" panose="02010600030101010101" pitchFamily="2" charset="-122"/>
              </a:rPr>
              <a:t>ThinFilms2024</a:t>
            </a:r>
          </a:p>
        </p:txBody>
      </p:sp>
      <p:sp>
        <p:nvSpPr>
          <p:cNvPr id="2053" name="Text Box 136">
            <a:extLst>
              <a:ext uri="{FF2B5EF4-FFF2-40B4-BE49-F238E27FC236}">
                <a16:creationId xmlns:a16="http://schemas.microsoft.com/office/drawing/2014/main" id="{B2FD1AFD-5CF0-B032-E8EC-151C744EE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776288"/>
            <a:ext cx="7534275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683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83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83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83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83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ja-JP" sz="3200" b="1" dirty="0">
                <a:latin typeface="Arial" panose="020B0604020202020204" pitchFamily="34" charset="0"/>
                <a:ea typeface="MS PGothic" panose="020B0600070205080204" pitchFamily="34" charset="-128"/>
              </a:rPr>
              <a:t>The 10th International Conference on</a:t>
            </a:r>
          </a:p>
          <a:p>
            <a:r>
              <a:rPr lang="en-US" altLang="ja-JP" sz="3200" b="1" dirty="0">
                <a:latin typeface="Arial" panose="020B0604020202020204" pitchFamily="34" charset="0"/>
                <a:ea typeface="MS PGothic" panose="020B0600070205080204" pitchFamily="34" charset="-128"/>
              </a:rPr>
              <a:t>Technological Advances of </a:t>
            </a:r>
          </a:p>
          <a:p>
            <a:r>
              <a:rPr lang="en-US" altLang="ja-JP" sz="3200" b="1" dirty="0">
                <a:latin typeface="Arial" panose="020B0604020202020204" pitchFamily="34" charset="0"/>
                <a:ea typeface="MS PGothic" panose="020B0600070205080204" pitchFamily="34" charset="-128"/>
              </a:rPr>
              <a:t>Thin Films &amp; Surface Coatings</a:t>
            </a:r>
          </a:p>
          <a:p>
            <a:pPr algn="r"/>
            <a:endParaRPr lang="en-US" altLang="ja-JP" sz="3200" b="1" dirty="0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054" name="Line 139">
            <a:extLst>
              <a:ext uri="{FF2B5EF4-FFF2-40B4-BE49-F238E27FC236}">
                <a16:creationId xmlns:a16="http://schemas.microsoft.com/office/drawing/2014/main" id="{4A6D0322-212C-1C55-5255-7E5213AF0BB6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3216275"/>
            <a:ext cx="219265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Line 141">
            <a:extLst>
              <a:ext uri="{FF2B5EF4-FFF2-40B4-BE49-F238E27FC236}">
                <a16:creationId xmlns:a16="http://schemas.microsoft.com/office/drawing/2014/main" id="{AF2655F4-50ED-9AB5-8D32-7897CB8BA7E1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26000075"/>
            <a:ext cx="219265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Rectangle 142">
            <a:extLst>
              <a:ext uri="{FF2B5EF4-FFF2-40B4-BE49-F238E27FC236}">
                <a16:creationId xmlns:a16="http://schemas.microsoft.com/office/drawing/2014/main" id="{4B9EC4AC-C51E-B544-20D6-3CE3ABDC03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9875" y="26762075"/>
            <a:ext cx="820896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zh-CN" sz="4000" b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Author list</a:t>
            </a:r>
          </a:p>
          <a:p>
            <a:pPr eaLnBrk="1" hangingPunct="1"/>
            <a:r>
              <a:rPr lang="en-US" altLang="zh-CN" sz="4000" b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Affiliation</a:t>
            </a:r>
          </a:p>
          <a:p>
            <a:pPr eaLnBrk="1" hangingPunct="1"/>
            <a:r>
              <a:rPr lang="en-US" altLang="zh-CN" sz="4000" b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(Arial 40) </a:t>
            </a:r>
            <a:endParaRPr lang="zh-CN" altLang="en-US" sz="4000" b="1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057" name="Rectangle 145">
            <a:extLst>
              <a:ext uri="{FF2B5EF4-FFF2-40B4-BE49-F238E27FC236}">
                <a16:creationId xmlns:a16="http://schemas.microsoft.com/office/drawing/2014/main" id="{4316622A-DFC5-52B3-0BB3-7A5E00F44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475" y="7788275"/>
            <a:ext cx="4724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zh-CN" sz="320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Text (Arial 32) </a:t>
            </a:r>
          </a:p>
        </p:txBody>
      </p:sp>
      <p:grpSp>
        <p:nvGrpSpPr>
          <p:cNvPr id="2058" name="Group 170">
            <a:extLst>
              <a:ext uri="{FF2B5EF4-FFF2-40B4-BE49-F238E27FC236}">
                <a16:creationId xmlns:a16="http://schemas.microsoft.com/office/drawing/2014/main" id="{04DB1E94-AEDD-2528-C615-AAD371C52311}"/>
              </a:ext>
            </a:extLst>
          </p:cNvPr>
          <p:cNvGrpSpPr>
            <a:grpSpLocks/>
          </p:cNvGrpSpPr>
          <p:nvPr/>
        </p:nvGrpSpPr>
        <p:grpSpPr bwMode="auto">
          <a:xfrm>
            <a:off x="219075" y="3749675"/>
            <a:ext cx="21183600" cy="2895600"/>
            <a:chOff x="186" y="3370"/>
            <a:chExt cx="13344" cy="1824"/>
          </a:xfrm>
        </p:grpSpPr>
        <p:sp>
          <p:nvSpPr>
            <p:cNvPr id="2076" name="Rectangle 144">
              <a:extLst>
                <a:ext uri="{FF2B5EF4-FFF2-40B4-BE49-F238E27FC236}">
                  <a16:creationId xmlns:a16="http://schemas.microsoft.com/office/drawing/2014/main" id="{046A8152-CDF9-78BE-0607-33134BD62A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" y="3562"/>
              <a:ext cx="5252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zh-CN" sz="5400" b="1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TITLE (Arial 54)</a:t>
              </a:r>
            </a:p>
          </p:txBody>
        </p:sp>
        <p:sp>
          <p:nvSpPr>
            <p:cNvPr id="2077" name="AutoShape 146">
              <a:extLst>
                <a:ext uri="{FF2B5EF4-FFF2-40B4-BE49-F238E27FC236}">
                  <a16:creationId xmlns:a16="http://schemas.microsoft.com/office/drawing/2014/main" id="{B48249FC-B2DC-51B3-9229-3A01CA8EB4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" y="3370"/>
              <a:ext cx="13344" cy="1824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zh-CN" altLang="zh-CN">
                <a:solidFill>
                  <a:srgbClr val="CC0066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sp>
        <p:nvSpPr>
          <p:cNvPr id="2059" name="AutoShape 147">
            <a:extLst>
              <a:ext uri="{FF2B5EF4-FFF2-40B4-BE49-F238E27FC236}">
                <a16:creationId xmlns:a16="http://schemas.microsoft.com/office/drawing/2014/main" id="{D667EFB4-2BC9-FFAA-5BB1-074D1C667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" y="7102475"/>
            <a:ext cx="21183600" cy="109728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zh-CN" altLang="zh-CN">
              <a:ea typeface="宋体" panose="02010600030101010101" pitchFamily="2" charset="-122"/>
            </a:endParaRPr>
          </a:p>
        </p:txBody>
      </p:sp>
      <p:sp>
        <p:nvSpPr>
          <p:cNvPr id="2060" name="AutoShape 148">
            <a:extLst>
              <a:ext uri="{FF2B5EF4-FFF2-40B4-BE49-F238E27FC236}">
                <a16:creationId xmlns:a16="http://schemas.microsoft.com/office/drawing/2014/main" id="{B0F15882-90E6-47DB-EBD8-6FDC5794C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675" y="18837275"/>
            <a:ext cx="21031200" cy="62484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zh-CN" altLang="zh-CN">
              <a:solidFill>
                <a:srgbClr val="660033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061" name="Rectangle 149">
            <a:extLst>
              <a:ext uri="{FF2B5EF4-FFF2-40B4-BE49-F238E27FC236}">
                <a16:creationId xmlns:a16="http://schemas.microsoft.com/office/drawing/2014/main" id="{7A212D5D-0EFD-FAB6-7FBB-2F4F455AC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8675" y="17008475"/>
            <a:ext cx="510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zh-CN" sz="280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Figure Captions (Arial 28) </a:t>
            </a:r>
          </a:p>
        </p:txBody>
      </p:sp>
      <p:grpSp>
        <p:nvGrpSpPr>
          <p:cNvPr id="2062" name="Group 156">
            <a:extLst>
              <a:ext uri="{FF2B5EF4-FFF2-40B4-BE49-F238E27FC236}">
                <a16:creationId xmlns:a16="http://schemas.microsoft.com/office/drawing/2014/main" id="{C22690C2-60C2-C77D-6C8C-1A6E9AA8525B}"/>
              </a:ext>
            </a:extLst>
          </p:cNvPr>
          <p:cNvGrpSpPr>
            <a:grpSpLocks/>
          </p:cNvGrpSpPr>
          <p:nvPr/>
        </p:nvGrpSpPr>
        <p:grpSpPr bwMode="auto">
          <a:xfrm>
            <a:off x="15687675" y="12512675"/>
            <a:ext cx="4167188" cy="3746500"/>
            <a:chOff x="10266" y="7882"/>
            <a:chExt cx="2625" cy="2360"/>
          </a:xfrm>
        </p:grpSpPr>
        <p:sp>
          <p:nvSpPr>
            <p:cNvPr id="2074" name="Rectangle 152">
              <a:extLst>
                <a:ext uri="{FF2B5EF4-FFF2-40B4-BE49-F238E27FC236}">
                  <a16:creationId xmlns:a16="http://schemas.microsoft.com/office/drawing/2014/main" id="{7C7E3AAB-36C5-DB8D-23DF-DC7C7BAED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6" y="7882"/>
              <a:ext cx="2625" cy="23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075" name="Text Box 155">
              <a:extLst>
                <a:ext uri="{FF2B5EF4-FFF2-40B4-BE49-F238E27FC236}">
                  <a16:creationId xmlns:a16="http://schemas.microsoft.com/office/drawing/2014/main" id="{C20844B6-4646-CDD7-DAB6-E4638C2B8A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90" y="8746"/>
              <a:ext cx="131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zh-CN" sz="3200" b="1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graphics</a:t>
              </a:r>
            </a:p>
          </p:txBody>
        </p:sp>
      </p:grpSp>
      <p:grpSp>
        <p:nvGrpSpPr>
          <p:cNvPr id="2063" name="Group 157">
            <a:extLst>
              <a:ext uri="{FF2B5EF4-FFF2-40B4-BE49-F238E27FC236}">
                <a16:creationId xmlns:a16="http://schemas.microsoft.com/office/drawing/2014/main" id="{1DC747B2-29FF-E5B0-202A-3CA3002683E5}"/>
              </a:ext>
            </a:extLst>
          </p:cNvPr>
          <p:cNvGrpSpPr>
            <a:grpSpLocks/>
          </p:cNvGrpSpPr>
          <p:nvPr/>
        </p:nvGrpSpPr>
        <p:grpSpPr bwMode="auto">
          <a:xfrm>
            <a:off x="9058275" y="12588875"/>
            <a:ext cx="4167188" cy="3746500"/>
            <a:chOff x="10266" y="7882"/>
            <a:chExt cx="2625" cy="2360"/>
          </a:xfrm>
        </p:grpSpPr>
        <p:sp>
          <p:nvSpPr>
            <p:cNvPr id="2072" name="Rectangle 158">
              <a:extLst>
                <a:ext uri="{FF2B5EF4-FFF2-40B4-BE49-F238E27FC236}">
                  <a16:creationId xmlns:a16="http://schemas.microsoft.com/office/drawing/2014/main" id="{0C65E19D-F8DA-3C03-FF05-F0C1000C58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6" y="7882"/>
              <a:ext cx="2625" cy="23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073" name="Text Box 159">
              <a:extLst>
                <a:ext uri="{FF2B5EF4-FFF2-40B4-BE49-F238E27FC236}">
                  <a16:creationId xmlns:a16="http://schemas.microsoft.com/office/drawing/2014/main" id="{507F635B-1738-9C50-6D8A-43819799B9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90" y="8746"/>
              <a:ext cx="131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zh-CN" sz="3200" b="1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graphics</a:t>
              </a:r>
            </a:p>
          </p:txBody>
        </p:sp>
      </p:grpSp>
      <p:grpSp>
        <p:nvGrpSpPr>
          <p:cNvPr id="2064" name="Group 160">
            <a:extLst>
              <a:ext uri="{FF2B5EF4-FFF2-40B4-BE49-F238E27FC236}">
                <a16:creationId xmlns:a16="http://schemas.microsoft.com/office/drawing/2014/main" id="{3C60B59C-278D-9E78-1BA6-4B0B45993F83}"/>
              </a:ext>
            </a:extLst>
          </p:cNvPr>
          <p:cNvGrpSpPr>
            <a:grpSpLocks/>
          </p:cNvGrpSpPr>
          <p:nvPr/>
        </p:nvGrpSpPr>
        <p:grpSpPr bwMode="auto">
          <a:xfrm>
            <a:off x="15687675" y="7864475"/>
            <a:ext cx="4167188" cy="3746500"/>
            <a:chOff x="10266" y="7882"/>
            <a:chExt cx="2625" cy="2360"/>
          </a:xfrm>
        </p:grpSpPr>
        <p:sp>
          <p:nvSpPr>
            <p:cNvPr id="2070" name="Rectangle 161">
              <a:extLst>
                <a:ext uri="{FF2B5EF4-FFF2-40B4-BE49-F238E27FC236}">
                  <a16:creationId xmlns:a16="http://schemas.microsoft.com/office/drawing/2014/main" id="{A2CABDA0-F01A-9736-B8B6-4BB9375FB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6" y="7882"/>
              <a:ext cx="2625" cy="23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071" name="Text Box 162">
              <a:extLst>
                <a:ext uri="{FF2B5EF4-FFF2-40B4-BE49-F238E27FC236}">
                  <a16:creationId xmlns:a16="http://schemas.microsoft.com/office/drawing/2014/main" id="{6DCD56D8-C47D-7408-9970-3DAE0A12AC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90" y="8746"/>
              <a:ext cx="131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zh-CN" sz="3200" b="1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graphics</a:t>
              </a:r>
            </a:p>
          </p:txBody>
        </p:sp>
      </p:grpSp>
      <p:sp>
        <p:nvSpPr>
          <p:cNvPr id="2065" name="Rectangle 167">
            <a:extLst>
              <a:ext uri="{FF2B5EF4-FFF2-40B4-BE49-F238E27FC236}">
                <a16:creationId xmlns:a16="http://schemas.microsoft.com/office/drawing/2014/main" id="{E9289E77-AE3B-30B7-0367-E31037173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2125" y="30114875"/>
            <a:ext cx="10591800" cy="1544638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04" tIns="48302" rIns="96604" bIns="48302">
            <a:spAutoFit/>
          </a:bodyPr>
          <a:lstStyle>
            <a:lvl1pPr defTabSz="9683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83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83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83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83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 sz="9400" b="1" dirty="0">
                <a:solidFill>
                  <a:srgbClr val="0000FF"/>
                </a:solidFill>
                <a:latin typeface="Bookman Old Style" panose="02050604050505020204" pitchFamily="18" charset="0"/>
                <a:ea typeface="宋体" panose="02010600030101010101" pitchFamily="2" charset="-122"/>
              </a:rPr>
              <a:t>THINFILMS2024</a:t>
            </a:r>
          </a:p>
        </p:txBody>
      </p:sp>
      <p:sp>
        <p:nvSpPr>
          <p:cNvPr id="2066" name="Rectangle 168">
            <a:extLst>
              <a:ext uri="{FF2B5EF4-FFF2-40B4-BE49-F238E27FC236}">
                <a16:creationId xmlns:a16="http://schemas.microsoft.com/office/drawing/2014/main" id="{814567DA-0F41-161A-FFA2-8528337CA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275" y="19827875"/>
            <a:ext cx="4724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zh-CN" sz="320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Text (Arial 32) </a:t>
            </a:r>
          </a:p>
        </p:txBody>
      </p:sp>
      <p:sp>
        <p:nvSpPr>
          <p:cNvPr id="2067" name="AutoShape 169">
            <a:extLst>
              <a:ext uri="{FF2B5EF4-FFF2-40B4-BE49-F238E27FC236}">
                <a16:creationId xmlns:a16="http://schemas.microsoft.com/office/drawing/2014/main" id="{DA736DA4-C3BE-6621-4088-CDCB384CF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075" y="26533475"/>
            <a:ext cx="20802600" cy="2362200"/>
          </a:xfrm>
          <a:prstGeom prst="roundRect">
            <a:avLst>
              <a:gd name="adj" fmla="val 16667"/>
            </a:avLst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zh-CN" altLang="zh-CN">
              <a:solidFill>
                <a:srgbClr val="660033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068" name="Rectangle 171">
            <a:extLst>
              <a:ext uri="{FF2B5EF4-FFF2-40B4-BE49-F238E27FC236}">
                <a16:creationId xmlns:a16="http://schemas.microsoft.com/office/drawing/2014/main" id="{DCA2B5D9-EE2E-C32D-668F-C5F1859D2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82875" y="16856075"/>
            <a:ext cx="510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zh-CN" sz="280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Figure Captions (Arial 28) </a:t>
            </a:r>
          </a:p>
        </p:txBody>
      </p:sp>
      <p:pic>
        <p:nvPicPr>
          <p:cNvPr id="2069" name="Picture 26" descr="logo copy.jpg">
            <a:extLst>
              <a:ext uri="{FF2B5EF4-FFF2-40B4-BE49-F238E27FC236}">
                <a16:creationId xmlns:a16="http://schemas.microsoft.com/office/drawing/2014/main" id="{4FCFA8FB-F96C-37F0-F42E-710352B3B6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84613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683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683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1714</TotalTime>
  <Words>59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宋体</vt:lpstr>
      <vt:lpstr>Arial</vt:lpstr>
      <vt:lpstr>Bookman Old Style</vt:lpstr>
      <vt:lpstr>Stencil</vt:lpstr>
      <vt:lpstr>Times New Roman</vt:lpstr>
      <vt:lpstr>默认设计模板</vt:lpstr>
      <vt:lpstr>PowerPoint Presentation</vt:lpstr>
    </vt:vector>
  </TitlesOfParts>
  <Company>Nanyang Technological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CNC Lab</dc:creator>
  <cp:lastModifiedBy>Liu Shiyu</cp:lastModifiedBy>
  <cp:revision>163</cp:revision>
  <dcterms:created xsi:type="dcterms:W3CDTF">2000-05-02T06:04:20Z</dcterms:created>
  <dcterms:modified xsi:type="dcterms:W3CDTF">2024-06-12T08:23:42Z</dcterms:modified>
</cp:coreProperties>
</file>